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9" r:id="rId1"/>
  </p:sldMasterIdLst>
  <p:notesMasterIdLst>
    <p:notesMasterId r:id="rId27"/>
  </p:notesMasterIdLst>
  <p:handoutMasterIdLst>
    <p:handoutMasterId r:id="rId28"/>
  </p:handoutMasterIdLst>
  <p:sldIdLst>
    <p:sldId id="348" r:id="rId2"/>
    <p:sldId id="484" r:id="rId3"/>
    <p:sldId id="497" r:id="rId4"/>
    <p:sldId id="496" r:id="rId5"/>
    <p:sldId id="499" r:id="rId6"/>
    <p:sldId id="500" r:id="rId7"/>
    <p:sldId id="485" r:id="rId8"/>
    <p:sldId id="487" r:id="rId9"/>
    <p:sldId id="486" r:id="rId10"/>
    <p:sldId id="492" r:id="rId11"/>
    <p:sldId id="490" r:id="rId12"/>
    <p:sldId id="488" r:id="rId13"/>
    <p:sldId id="494" r:id="rId14"/>
    <p:sldId id="466" r:id="rId15"/>
    <p:sldId id="467" r:id="rId16"/>
    <p:sldId id="468" r:id="rId17"/>
    <p:sldId id="469" r:id="rId18"/>
    <p:sldId id="470" r:id="rId19"/>
    <p:sldId id="471" r:id="rId20"/>
    <p:sldId id="473" r:id="rId21"/>
    <p:sldId id="472" r:id="rId22"/>
    <p:sldId id="483" r:id="rId23"/>
    <p:sldId id="474" r:id="rId24"/>
    <p:sldId id="498" r:id="rId25"/>
    <p:sldId id="462" r:id="rId26"/>
  </p:sldIdLst>
  <p:sldSz cx="9144000" cy="6858000" type="screen4x3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ane Leon" initials="DL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6DC"/>
    <a:srgbClr val="66FFFF"/>
    <a:srgbClr val="FF3399"/>
    <a:srgbClr val="9999FF"/>
    <a:srgbClr val="99FF33"/>
    <a:srgbClr val="0099FF"/>
    <a:srgbClr val="FFFF00"/>
    <a:srgbClr val="6666FF"/>
    <a:srgbClr val="00FF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74" autoAdjust="0"/>
    <p:restoredTop sz="82143" autoAdjust="0"/>
  </p:normalViewPr>
  <p:slideViewPr>
    <p:cSldViewPr snapToGrid="0">
      <p:cViewPr varScale="1">
        <p:scale>
          <a:sx n="93" d="100"/>
          <a:sy n="93" d="100"/>
        </p:scale>
        <p:origin x="-42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84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1240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B4BFE6-B731-C24B-B751-7A461EC34777}" type="doc">
      <dgm:prSet loTypeId="urn:microsoft.com/office/officeart/2005/8/layout/StepDown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769F6766-01B6-3443-AB97-DDA6A2AA2287}">
      <dgm:prSet phldrT="[Text]"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</a:rPr>
            <a:t>Estudio de planificación de </a:t>
          </a:r>
          <a:r>
            <a:rPr lang="es-ES_tradnl" dirty="0" err="1" smtClean="0">
              <a:solidFill>
                <a:schemeClr val="tx1"/>
              </a:solidFill>
            </a:rPr>
            <a:t>Walsh</a:t>
          </a:r>
          <a:r>
            <a:rPr lang="es-ES_tradnl" dirty="0" smtClean="0">
              <a:solidFill>
                <a:schemeClr val="tx1"/>
              </a:solidFill>
            </a:rPr>
            <a:t> &amp; </a:t>
          </a:r>
          <a:r>
            <a:rPr lang="es-ES_tradnl" dirty="0" err="1" smtClean="0">
              <a:solidFill>
                <a:schemeClr val="tx1"/>
              </a:solidFill>
            </a:rPr>
            <a:t>Associates</a:t>
          </a:r>
          <a:r>
            <a:rPr lang="es-ES_tradnl" dirty="0" smtClean="0">
              <a:solidFill>
                <a:schemeClr val="tx1"/>
              </a:solidFill>
            </a:rPr>
            <a:t>: abril-mayo 2016</a:t>
          </a:r>
          <a:endParaRPr lang="es-ES_tradnl" dirty="0">
            <a:solidFill>
              <a:schemeClr val="tx1"/>
            </a:solidFill>
          </a:endParaRPr>
        </a:p>
      </dgm:t>
    </dgm:pt>
    <dgm:pt modelId="{3BF183A1-7BFF-A041-8E12-72D7929AFE4C}" type="parTrans" cxnId="{7864D6CA-6C3C-F947-B70C-79133CE8E2D3}">
      <dgm:prSet/>
      <dgm:spPr/>
      <dgm:t>
        <a:bodyPr/>
        <a:lstStyle/>
        <a:p>
          <a:endParaRPr lang="es-ES_tradnl"/>
        </a:p>
      </dgm:t>
    </dgm:pt>
    <dgm:pt modelId="{6EE3998C-3315-0442-B5FE-FFE5A04C7CB9}" type="sibTrans" cxnId="{7864D6CA-6C3C-F947-B70C-79133CE8E2D3}">
      <dgm:prSet/>
      <dgm:spPr/>
      <dgm:t>
        <a:bodyPr/>
        <a:lstStyle/>
        <a:p>
          <a:endParaRPr lang="es-ES_tradnl"/>
        </a:p>
      </dgm:t>
    </dgm:pt>
    <dgm:pt modelId="{65509966-2F70-D540-810D-27ABE1396D46}">
      <dgm:prSet phldrT="[Text]"/>
      <dgm:spPr/>
      <dgm:t>
        <a:bodyPr/>
        <a:lstStyle/>
        <a:p>
          <a:r>
            <a:rPr lang="es-ES_tradnl" dirty="0" smtClean="0">
              <a:solidFill>
                <a:srgbClr val="000000"/>
              </a:solidFill>
            </a:rPr>
            <a:t>Finalización del plan maestro: junio-julio 2016</a:t>
          </a:r>
          <a:endParaRPr lang="es-ES_tradnl" dirty="0">
            <a:solidFill>
              <a:srgbClr val="000000"/>
            </a:solidFill>
          </a:endParaRPr>
        </a:p>
      </dgm:t>
    </dgm:pt>
    <dgm:pt modelId="{5A312E35-B117-9B4C-B006-115F4EEBE8CB}" type="parTrans" cxnId="{E51EFFF4-4CF7-B340-B487-153EF740499C}">
      <dgm:prSet/>
      <dgm:spPr/>
      <dgm:t>
        <a:bodyPr/>
        <a:lstStyle/>
        <a:p>
          <a:endParaRPr lang="es-ES_tradnl"/>
        </a:p>
      </dgm:t>
    </dgm:pt>
    <dgm:pt modelId="{5EEC3F22-33C4-FF4D-B935-9FA7F1C44A62}" type="sibTrans" cxnId="{E51EFFF4-4CF7-B340-B487-153EF740499C}">
      <dgm:prSet/>
      <dgm:spPr/>
      <dgm:t>
        <a:bodyPr/>
        <a:lstStyle/>
        <a:p>
          <a:endParaRPr lang="es-ES_tradnl"/>
        </a:p>
      </dgm:t>
    </dgm:pt>
    <dgm:pt modelId="{45212718-882E-AE4B-8CCA-9B8E0F2C7E77}">
      <dgm:prSet phldrT="[Text]"/>
      <dgm:spPr/>
      <dgm:t>
        <a:bodyPr/>
        <a:lstStyle/>
        <a:p>
          <a:r>
            <a:rPr lang="es-ES_tradnl" dirty="0" smtClean="0">
              <a:solidFill>
                <a:srgbClr val="000000"/>
              </a:solidFill>
            </a:rPr>
            <a:t>Lanzamiento de la campaña capital: agosto 2016</a:t>
          </a:r>
          <a:endParaRPr lang="es-ES_tradnl" dirty="0">
            <a:solidFill>
              <a:srgbClr val="000000"/>
            </a:solidFill>
          </a:endParaRPr>
        </a:p>
      </dgm:t>
    </dgm:pt>
    <dgm:pt modelId="{6BD1F84D-ECBE-5D46-8772-681492676BB5}" type="parTrans" cxnId="{014FBE43-878C-3740-98C7-8909BF3AF085}">
      <dgm:prSet/>
      <dgm:spPr/>
      <dgm:t>
        <a:bodyPr/>
        <a:lstStyle/>
        <a:p>
          <a:endParaRPr lang="es-ES_tradnl"/>
        </a:p>
      </dgm:t>
    </dgm:pt>
    <dgm:pt modelId="{0E4BA1EF-2BBA-1947-85D0-F24C32449173}" type="sibTrans" cxnId="{014FBE43-878C-3740-98C7-8909BF3AF085}">
      <dgm:prSet/>
      <dgm:spPr/>
      <dgm:t>
        <a:bodyPr/>
        <a:lstStyle/>
        <a:p>
          <a:endParaRPr lang="es-ES_tradnl"/>
        </a:p>
      </dgm:t>
    </dgm:pt>
    <dgm:pt modelId="{81030E7B-220D-9444-AD21-0F318B496A6B}">
      <dgm:prSet/>
      <dgm:spPr/>
      <dgm:t>
        <a:bodyPr/>
        <a:lstStyle/>
        <a:p>
          <a:r>
            <a:rPr lang="es-ES_tradnl" dirty="0" smtClean="0">
              <a:solidFill>
                <a:srgbClr val="000000"/>
              </a:solidFill>
            </a:rPr>
            <a:t>Seguimiento y evaluación de la campaña: septiembre-diciembre 2016</a:t>
          </a:r>
          <a:endParaRPr lang="es-ES_tradnl" dirty="0">
            <a:solidFill>
              <a:srgbClr val="000000"/>
            </a:solidFill>
          </a:endParaRPr>
        </a:p>
      </dgm:t>
    </dgm:pt>
    <dgm:pt modelId="{AEFD0470-C407-F042-9761-DD9D3FB605C0}" type="parTrans" cxnId="{2A9230C6-4DCC-BE42-9CB0-C2192BBBEFBA}">
      <dgm:prSet/>
      <dgm:spPr/>
      <dgm:t>
        <a:bodyPr/>
        <a:lstStyle/>
        <a:p>
          <a:endParaRPr lang="es-ES_tradnl"/>
        </a:p>
      </dgm:t>
    </dgm:pt>
    <dgm:pt modelId="{AC292621-1264-C04A-84AD-AEB9A19763DC}" type="sibTrans" cxnId="{2A9230C6-4DCC-BE42-9CB0-C2192BBBEFBA}">
      <dgm:prSet/>
      <dgm:spPr/>
      <dgm:t>
        <a:bodyPr/>
        <a:lstStyle/>
        <a:p>
          <a:endParaRPr lang="es-ES_tradnl"/>
        </a:p>
      </dgm:t>
    </dgm:pt>
    <dgm:pt modelId="{A9153B8D-11BA-964A-B14C-0820B8B07A43}" type="pres">
      <dgm:prSet presAssocID="{9EB4BFE6-B731-C24B-B751-7A461EC3477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_tradnl"/>
        </a:p>
      </dgm:t>
    </dgm:pt>
    <dgm:pt modelId="{1D355D06-B013-994C-82EF-003A9A8D6EC9}" type="pres">
      <dgm:prSet presAssocID="{769F6766-01B6-3443-AB97-DDA6A2AA2287}" presName="composite" presStyleCnt="0"/>
      <dgm:spPr/>
    </dgm:pt>
    <dgm:pt modelId="{6997BDC4-520A-B244-865B-C613D10ADAEC}" type="pres">
      <dgm:prSet presAssocID="{769F6766-01B6-3443-AB97-DDA6A2AA2287}" presName="bentUpArrow1" presStyleLbl="alignImgPlace1" presStyleIdx="0" presStyleCnt="3"/>
      <dgm:spPr/>
    </dgm:pt>
    <dgm:pt modelId="{D16EC5E4-2828-E041-8955-DA79A12D8B38}" type="pres">
      <dgm:prSet presAssocID="{769F6766-01B6-3443-AB97-DDA6A2AA2287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2790880-8198-2449-A0FC-B6C454995B5A}" type="pres">
      <dgm:prSet presAssocID="{769F6766-01B6-3443-AB97-DDA6A2AA2287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6593C9DD-9EB8-524E-A841-211BB93BD4FB}" type="pres">
      <dgm:prSet presAssocID="{6EE3998C-3315-0442-B5FE-FFE5A04C7CB9}" presName="sibTrans" presStyleCnt="0"/>
      <dgm:spPr/>
    </dgm:pt>
    <dgm:pt modelId="{E52FE916-D156-E449-81D4-CB5A7467A443}" type="pres">
      <dgm:prSet presAssocID="{65509966-2F70-D540-810D-27ABE1396D46}" presName="composite" presStyleCnt="0"/>
      <dgm:spPr/>
    </dgm:pt>
    <dgm:pt modelId="{8650B4DD-4C54-1B41-B562-5C083508D702}" type="pres">
      <dgm:prSet presAssocID="{65509966-2F70-D540-810D-27ABE1396D46}" presName="bentUpArrow1" presStyleLbl="alignImgPlace1" presStyleIdx="1" presStyleCnt="3"/>
      <dgm:spPr/>
    </dgm:pt>
    <dgm:pt modelId="{BEB7BFF8-FB2E-7E40-A963-324D0D5D4005}" type="pres">
      <dgm:prSet presAssocID="{65509966-2F70-D540-810D-27ABE1396D46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202C5A7-167A-874C-BD3B-AED4895C19F5}" type="pres">
      <dgm:prSet presAssocID="{65509966-2F70-D540-810D-27ABE1396D46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9B01520-BE8E-BB48-9DDB-1975BEDF091C}" type="pres">
      <dgm:prSet presAssocID="{5EEC3F22-33C4-FF4D-B935-9FA7F1C44A62}" presName="sibTrans" presStyleCnt="0"/>
      <dgm:spPr/>
    </dgm:pt>
    <dgm:pt modelId="{D0E7B0A2-F02C-3144-B68C-5FD3BB3A7D23}" type="pres">
      <dgm:prSet presAssocID="{45212718-882E-AE4B-8CCA-9B8E0F2C7E77}" presName="composite" presStyleCnt="0"/>
      <dgm:spPr/>
    </dgm:pt>
    <dgm:pt modelId="{4D7CA573-1CD4-B740-83B8-ECACCBC7A621}" type="pres">
      <dgm:prSet presAssocID="{45212718-882E-AE4B-8CCA-9B8E0F2C7E77}" presName="bentUpArrow1" presStyleLbl="alignImgPlace1" presStyleIdx="2" presStyleCnt="3"/>
      <dgm:spPr/>
    </dgm:pt>
    <dgm:pt modelId="{1407E231-E7D4-4B43-8C26-3B8259009F6B}" type="pres">
      <dgm:prSet presAssocID="{45212718-882E-AE4B-8CCA-9B8E0F2C7E77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BC77E7A-65D3-E340-86DC-AEFE8C5F1B4B}" type="pres">
      <dgm:prSet presAssocID="{45212718-882E-AE4B-8CCA-9B8E0F2C7E77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219701BB-F888-C74F-83F2-C73ECC202A76}" type="pres">
      <dgm:prSet presAssocID="{0E4BA1EF-2BBA-1947-85D0-F24C32449173}" presName="sibTrans" presStyleCnt="0"/>
      <dgm:spPr/>
    </dgm:pt>
    <dgm:pt modelId="{4748E6DD-FD86-854F-87F8-7B55360C513E}" type="pres">
      <dgm:prSet presAssocID="{81030E7B-220D-9444-AD21-0F318B496A6B}" presName="composite" presStyleCnt="0"/>
      <dgm:spPr/>
    </dgm:pt>
    <dgm:pt modelId="{C759BF29-7004-704F-B66F-1DED0B6B4397}" type="pres">
      <dgm:prSet presAssocID="{81030E7B-220D-9444-AD21-0F318B496A6B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E51EFFF4-4CF7-B340-B487-153EF740499C}" srcId="{9EB4BFE6-B731-C24B-B751-7A461EC34777}" destId="{65509966-2F70-D540-810D-27ABE1396D46}" srcOrd="1" destOrd="0" parTransId="{5A312E35-B117-9B4C-B006-115F4EEBE8CB}" sibTransId="{5EEC3F22-33C4-FF4D-B935-9FA7F1C44A62}"/>
    <dgm:cxn modelId="{2A9230C6-4DCC-BE42-9CB0-C2192BBBEFBA}" srcId="{9EB4BFE6-B731-C24B-B751-7A461EC34777}" destId="{81030E7B-220D-9444-AD21-0F318B496A6B}" srcOrd="3" destOrd="0" parTransId="{AEFD0470-C407-F042-9761-DD9D3FB605C0}" sibTransId="{AC292621-1264-C04A-84AD-AEB9A19763DC}"/>
    <dgm:cxn modelId="{E6BAAAF4-2C71-6C47-95CA-7B9BC0ECCCD4}" type="presOf" srcId="{769F6766-01B6-3443-AB97-DDA6A2AA2287}" destId="{D16EC5E4-2828-E041-8955-DA79A12D8B38}" srcOrd="0" destOrd="0" presId="urn:microsoft.com/office/officeart/2005/8/layout/StepDownProcess"/>
    <dgm:cxn modelId="{369668E3-0646-9445-80DD-1B74AD82F829}" type="presOf" srcId="{65509966-2F70-D540-810D-27ABE1396D46}" destId="{BEB7BFF8-FB2E-7E40-A963-324D0D5D4005}" srcOrd="0" destOrd="0" presId="urn:microsoft.com/office/officeart/2005/8/layout/StepDownProcess"/>
    <dgm:cxn modelId="{7864D6CA-6C3C-F947-B70C-79133CE8E2D3}" srcId="{9EB4BFE6-B731-C24B-B751-7A461EC34777}" destId="{769F6766-01B6-3443-AB97-DDA6A2AA2287}" srcOrd="0" destOrd="0" parTransId="{3BF183A1-7BFF-A041-8E12-72D7929AFE4C}" sibTransId="{6EE3998C-3315-0442-B5FE-FFE5A04C7CB9}"/>
    <dgm:cxn modelId="{4003D612-9C4C-C548-9CC5-1E0B025B3DBA}" type="presOf" srcId="{81030E7B-220D-9444-AD21-0F318B496A6B}" destId="{C759BF29-7004-704F-B66F-1DED0B6B4397}" srcOrd="0" destOrd="0" presId="urn:microsoft.com/office/officeart/2005/8/layout/StepDownProcess"/>
    <dgm:cxn modelId="{78AA55E5-8337-D44E-8518-53465F32F082}" type="presOf" srcId="{9EB4BFE6-B731-C24B-B751-7A461EC34777}" destId="{A9153B8D-11BA-964A-B14C-0820B8B07A43}" srcOrd="0" destOrd="0" presId="urn:microsoft.com/office/officeart/2005/8/layout/StepDownProcess"/>
    <dgm:cxn modelId="{014FBE43-878C-3740-98C7-8909BF3AF085}" srcId="{9EB4BFE6-B731-C24B-B751-7A461EC34777}" destId="{45212718-882E-AE4B-8CCA-9B8E0F2C7E77}" srcOrd="2" destOrd="0" parTransId="{6BD1F84D-ECBE-5D46-8772-681492676BB5}" sibTransId="{0E4BA1EF-2BBA-1947-85D0-F24C32449173}"/>
    <dgm:cxn modelId="{E95F49FA-CD9F-CE4B-B1FA-2A92BF757C95}" type="presOf" srcId="{45212718-882E-AE4B-8CCA-9B8E0F2C7E77}" destId="{1407E231-E7D4-4B43-8C26-3B8259009F6B}" srcOrd="0" destOrd="0" presId="urn:microsoft.com/office/officeart/2005/8/layout/StepDownProcess"/>
    <dgm:cxn modelId="{114F46E4-FBEA-1849-A486-6D3C2103F88D}" type="presParOf" srcId="{A9153B8D-11BA-964A-B14C-0820B8B07A43}" destId="{1D355D06-B013-994C-82EF-003A9A8D6EC9}" srcOrd="0" destOrd="0" presId="urn:microsoft.com/office/officeart/2005/8/layout/StepDownProcess"/>
    <dgm:cxn modelId="{CA4CFD6C-2E68-8A48-BF31-04FF1B144281}" type="presParOf" srcId="{1D355D06-B013-994C-82EF-003A9A8D6EC9}" destId="{6997BDC4-520A-B244-865B-C613D10ADAEC}" srcOrd="0" destOrd="0" presId="urn:microsoft.com/office/officeart/2005/8/layout/StepDownProcess"/>
    <dgm:cxn modelId="{54F4A3B8-0A3E-5D43-9D12-A960DDDC47A6}" type="presParOf" srcId="{1D355D06-B013-994C-82EF-003A9A8D6EC9}" destId="{D16EC5E4-2828-E041-8955-DA79A12D8B38}" srcOrd="1" destOrd="0" presId="urn:microsoft.com/office/officeart/2005/8/layout/StepDownProcess"/>
    <dgm:cxn modelId="{5047A6FB-EFE6-994C-93E8-BC2221E6C167}" type="presParOf" srcId="{1D355D06-B013-994C-82EF-003A9A8D6EC9}" destId="{82790880-8198-2449-A0FC-B6C454995B5A}" srcOrd="2" destOrd="0" presId="urn:microsoft.com/office/officeart/2005/8/layout/StepDownProcess"/>
    <dgm:cxn modelId="{B5E7B388-C0D2-8E42-A19B-29EB2B6EBD10}" type="presParOf" srcId="{A9153B8D-11BA-964A-B14C-0820B8B07A43}" destId="{6593C9DD-9EB8-524E-A841-211BB93BD4FB}" srcOrd="1" destOrd="0" presId="urn:microsoft.com/office/officeart/2005/8/layout/StepDownProcess"/>
    <dgm:cxn modelId="{1A1C40CD-657F-F94A-A8AA-80A0CC07425E}" type="presParOf" srcId="{A9153B8D-11BA-964A-B14C-0820B8B07A43}" destId="{E52FE916-D156-E449-81D4-CB5A7467A443}" srcOrd="2" destOrd="0" presId="urn:microsoft.com/office/officeart/2005/8/layout/StepDownProcess"/>
    <dgm:cxn modelId="{54D71505-50ED-8444-BA30-2554F12F32BC}" type="presParOf" srcId="{E52FE916-D156-E449-81D4-CB5A7467A443}" destId="{8650B4DD-4C54-1B41-B562-5C083508D702}" srcOrd="0" destOrd="0" presId="urn:microsoft.com/office/officeart/2005/8/layout/StepDownProcess"/>
    <dgm:cxn modelId="{2EE4B334-D0A5-DE46-91D5-3E5B673559FA}" type="presParOf" srcId="{E52FE916-D156-E449-81D4-CB5A7467A443}" destId="{BEB7BFF8-FB2E-7E40-A963-324D0D5D4005}" srcOrd="1" destOrd="0" presId="urn:microsoft.com/office/officeart/2005/8/layout/StepDownProcess"/>
    <dgm:cxn modelId="{C08996A3-1156-D24B-8A2C-502C49CE15D1}" type="presParOf" srcId="{E52FE916-D156-E449-81D4-CB5A7467A443}" destId="{B202C5A7-167A-874C-BD3B-AED4895C19F5}" srcOrd="2" destOrd="0" presId="urn:microsoft.com/office/officeart/2005/8/layout/StepDownProcess"/>
    <dgm:cxn modelId="{151A3ED9-D2C6-0744-AEEB-B2631D513C0F}" type="presParOf" srcId="{A9153B8D-11BA-964A-B14C-0820B8B07A43}" destId="{29B01520-BE8E-BB48-9DDB-1975BEDF091C}" srcOrd="3" destOrd="0" presId="urn:microsoft.com/office/officeart/2005/8/layout/StepDownProcess"/>
    <dgm:cxn modelId="{8A381B37-80D1-2148-A893-503F91A08A93}" type="presParOf" srcId="{A9153B8D-11BA-964A-B14C-0820B8B07A43}" destId="{D0E7B0A2-F02C-3144-B68C-5FD3BB3A7D23}" srcOrd="4" destOrd="0" presId="urn:microsoft.com/office/officeart/2005/8/layout/StepDownProcess"/>
    <dgm:cxn modelId="{80841368-237E-AC4A-9188-A69D3BE8AF4A}" type="presParOf" srcId="{D0E7B0A2-F02C-3144-B68C-5FD3BB3A7D23}" destId="{4D7CA573-1CD4-B740-83B8-ECACCBC7A621}" srcOrd="0" destOrd="0" presId="urn:microsoft.com/office/officeart/2005/8/layout/StepDownProcess"/>
    <dgm:cxn modelId="{6782B7F2-A7FD-4C41-9BE0-0642E73F8BC4}" type="presParOf" srcId="{D0E7B0A2-F02C-3144-B68C-5FD3BB3A7D23}" destId="{1407E231-E7D4-4B43-8C26-3B8259009F6B}" srcOrd="1" destOrd="0" presId="urn:microsoft.com/office/officeart/2005/8/layout/StepDownProcess"/>
    <dgm:cxn modelId="{9D6D9501-19C3-F345-A4CC-8FDCE4710C70}" type="presParOf" srcId="{D0E7B0A2-F02C-3144-B68C-5FD3BB3A7D23}" destId="{7BC77E7A-65D3-E340-86DC-AEFE8C5F1B4B}" srcOrd="2" destOrd="0" presId="urn:microsoft.com/office/officeart/2005/8/layout/StepDownProcess"/>
    <dgm:cxn modelId="{BBEB1919-7E31-1748-957A-8B9E3B55E073}" type="presParOf" srcId="{A9153B8D-11BA-964A-B14C-0820B8B07A43}" destId="{219701BB-F888-C74F-83F2-C73ECC202A76}" srcOrd="5" destOrd="0" presId="urn:microsoft.com/office/officeart/2005/8/layout/StepDownProcess"/>
    <dgm:cxn modelId="{9CCF61D5-390B-9C4F-A0D6-1E475A0FA7AE}" type="presParOf" srcId="{A9153B8D-11BA-964A-B14C-0820B8B07A43}" destId="{4748E6DD-FD86-854F-87F8-7B55360C513E}" srcOrd="6" destOrd="0" presId="urn:microsoft.com/office/officeart/2005/8/layout/StepDownProcess"/>
    <dgm:cxn modelId="{A0CA2B64-784F-0144-9446-91C701938D04}" type="presParOf" srcId="{4748E6DD-FD86-854F-87F8-7B55360C513E}" destId="{C759BF29-7004-704F-B66F-1DED0B6B4397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7BDC4-520A-B244-865B-C613D10ADAEC}">
      <dsp:nvSpPr>
        <dsp:cNvPr id="0" name=""/>
        <dsp:cNvSpPr/>
      </dsp:nvSpPr>
      <dsp:spPr>
        <a:xfrm rot="5400000">
          <a:off x="1175081" y="1145728"/>
          <a:ext cx="1006198" cy="11455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16EC5E4-2828-E041-8955-DA79A12D8B38}">
      <dsp:nvSpPr>
        <dsp:cNvPr id="0" name=""/>
        <dsp:cNvSpPr/>
      </dsp:nvSpPr>
      <dsp:spPr>
        <a:xfrm>
          <a:off x="908499" y="30337"/>
          <a:ext cx="1693845" cy="118563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kern="1200" dirty="0" smtClean="0">
              <a:solidFill>
                <a:schemeClr val="tx1"/>
              </a:solidFill>
            </a:rPr>
            <a:t>Estudio de planificación de </a:t>
          </a:r>
          <a:r>
            <a:rPr lang="es-ES_tradnl" sz="1300" kern="1200" dirty="0" err="1" smtClean="0">
              <a:solidFill>
                <a:schemeClr val="tx1"/>
              </a:solidFill>
            </a:rPr>
            <a:t>Walsh</a:t>
          </a:r>
          <a:r>
            <a:rPr lang="es-ES_tradnl" sz="1300" kern="1200" dirty="0" smtClean="0">
              <a:solidFill>
                <a:schemeClr val="tx1"/>
              </a:solidFill>
            </a:rPr>
            <a:t> &amp; </a:t>
          </a:r>
          <a:r>
            <a:rPr lang="es-ES_tradnl" sz="1300" kern="1200" dirty="0" err="1" smtClean="0">
              <a:solidFill>
                <a:schemeClr val="tx1"/>
              </a:solidFill>
            </a:rPr>
            <a:t>Associates</a:t>
          </a:r>
          <a:r>
            <a:rPr lang="es-ES_tradnl" sz="1300" kern="1200" dirty="0" smtClean="0">
              <a:solidFill>
                <a:schemeClr val="tx1"/>
              </a:solidFill>
            </a:rPr>
            <a:t>: abril-mayo 2016</a:t>
          </a:r>
          <a:endParaRPr lang="es-ES_tradnl" sz="1300" kern="1200" dirty="0">
            <a:solidFill>
              <a:schemeClr val="tx1"/>
            </a:solidFill>
          </a:endParaRPr>
        </a:p>
      </dsp:txBody>
      <dsp:txXfrm>
        <a:off x="966387" y="88225"/>
        <a:ext cx="1578069" cy="1069861"/>
      </dsp:txXfrm>
    </dsp:sp>
    <dsp:sp modelId="{82790880-8198-2449-A0FC-B6C454995B5A}">
      <dsp:nvSpPr>
        <dsp:cNvPr id="0" name=""/>
        <dsp:cNvSpPr/>
      </dsp:nvSpPr>
      <dsp:spPr>
        <a:xfrm>
          <a:off x="2602345" y="143414"/>
          <a:ext cx="1231941" cy="958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50B4DD-4C54-1B41-B562-5C083508D702}">
      <dsp:nvSpPr>
        <dsp:cNvPr id="0" name=""/>
        <dsp:cNvSpPr/>
      </dsp:nvSpPr>
      <dsp:spPr>
        <a:xfrm rot="5400000">
          <a:off x="2579459" y="2477589"/>
          <a:ext cx="1006198" cy="11455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B7BFF8-FB2E-7E40-A963-324D0D5D4005}">
      <dsp:nvSpPr>
        <dsp:cNvPr id="0" name=""/>
        <dsp:cNvSpPr/>
      </dsp:nvSpPr>
      <dsp:spPr>
        <a:xfrm>
          <a:off x="2312877" y="1362198"/>
          <a:ext cx="1693845" cy="118563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kern="1200" dirty="0" smtClean="0">
              <a:solidFill>
                <a:srgbClr val="000000"/>
              </a:solidFill>
            </a:rPr>
            <a:t>Finalización del plan maestro: junio-julio 2016</a:t>
          </a:r>
          <a:endParaRPr lang="es-ES_tradnl" sz="1300" kern="1200" dirty="0">
            <a:solidFill>
              <a:srgbClr val="000000"/>
            </a:solidFill>
          </a:endParaRPr>
        </a:p>
      </dsp:txBody>
      <dsp:txXfrm>
        <a:off x="2370765" y="1420086"/>
        <a:ext cx="1578069" cy="1069861"/>
      </dsp:txXfrm>
    </dsp:sp>
    <dsp:sp modelId="{B202C5A7-167A-874C-BD3B-AED4895C19F5}">
      <dsp:nvSpPr>
        <dsp:cNvPr id="0" name=""/>
        <dsp:cNvSpPr/>
      </dsp:nvSpPr>
      <dsp:spPr>
        <a:xfrm>
          <a:off x="4006723" y="1475276"/>
          <a:ext cx="1231941" cy="958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7CA573-1CD4-B740-83B8-ECACCBC7A621}">
      <dsp:nvSpPr>
        <dsp:cNvPr id="0" name=""/>
        <dsp:cNvSpPr/>
      </dsp:nvSpPr>
      <dsp:spPr>
        <a:xfrm rot="5400000">
          <a:off x="3983837" y="3809451"/>
          <a:ext cx="1006198" cy="11455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07E231-E7D4-4B43-8C26-3B8259009F6B}">
      <dsp:nvSpPr>
        <dsp:cNvPr id="0" name=""/>
        <dsp:cNvSpPr/>
      </dsp:nvSpPr>
      <dsp:spPr>
        <a:xfrm>
          <a:off x="3717255" y="2694060"/>
          <a:ext cx="1693845" cy="118563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kern="1200" dirty="0" smtClean="0">
              <a:solidFill>
                <a:srgbClr val="000000"/>
              </a:solidFill>
            </a:rPr>
            <a:t>Lanzamiento de la campaña capital: agosto 2016</a:t>
          </a:r>
          <a:endParaRPr lang="es-ES_tradnl" sz="1300" kern="1200" dirty="0">
            <a:solidFill>
              <a:srgbClr val="000000"/>
            </a:solidFill>
          </a:endParaRPr>
        </a:p>
      </dsp:txBody>
      <dsp:txXfrm>
        <a:off x="3775143" y="2751948"/>
        <a:ext cx="1578069" cy="1069861"/>
      </dsp:txXfrm>
    </dsp:sp>
    <dsp:sp modelId="{7BC77E7A-65D3-E340-86DC-AEFE8C5F1B4B}">
      <dsp:nvSpPr>
        <dsp:cNvPr id="0" name=""/>
        <dsp:cNvSpPr/>
      </dsp:nvSpPr>
      <dsp:spPr>
        <a:xfrm>
          <a:off x="5411101" y="2807137"/>
          <a:ext cx="1231941" cy="958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59BF29-7004-704F-B66F-1DED0B6B4397}">
      <dsp:nvSpPr>
        <dsp:cNvPr id="0" name=""/>
        <dsp:cNvSpPr/>
      </dsp:nvSpPr>
      <dsp:spPr>
        <a:xfrm>
          <a:off x="5121633" y="4025921"/>
          <a:ext cx="1693845" cy="118563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kern="1200" dirty="0" smtClean="0">
              <a:solidFill>
                <a:srgbClr val="000000"/>
              </a:solidFill>
            </a:rPr>
            <a:t>Seguimiento y evaluación de la campaña: septiembre-diciembre 2016</a:t>
          </a:r>
          <a:endParaRPr lang="es-ES_tradnl" sz="1300" kern="1200" dirty="0">
            <a:solidFill>
              <a:srgbClr val="000000"/>
            </a:solidFill>
          </a:endParaRPr>
        </a:p>
      </dsp:txBody>
      <dsp:txXfrm>
        <a:off x="5179521" y="4083809"/>
        <a:ext cx="1578069" cy="1069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0" y="3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AB93508-E218-43D2-B29D-B03F1D6E29A9}" type="datetimeFigureOut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FD95F4F-CC1F-4BC0-9CC9-EE6CED759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99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2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B0A1730-43C7-4AF6-B917-D53B9D19D167}" type="datetimeFigureOut">
              <a:rPr lang="en-US" smtClean="0"/>
              <a:t>4/28/16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3D548D1-CF3C-4A4C-8725-F60539275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33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548D1-CF3C-4A4C-8725-F605392757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47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548D1-CF3C-4A4C-8725-F6053927574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4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4/28/16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64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4/28/16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39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4/28/16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620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4/28/16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94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4/28/16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076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4/28/16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69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4/28/16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01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4/28/16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01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eitl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047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4/28/16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4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4/28/16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22723" y="1931993"/>
            <a:ext cx="1854994" cy="4224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842022" y="1922463"/>
            <a:ext cx="3538538" cy="423386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525817" y="1931993"/>
            <a:ext cx="1840706" cy="4224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1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4/28/16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71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pPr/>
              <a:t>4/28/16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5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4/28/16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32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4/28/16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24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4/28/16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4/28/16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0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4/28/16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23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4/28/16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3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4/28/16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41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698" r:id="rId18"/>
    <p:sldLayoutId id="2147483661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1517065" y="1282224"/>
            <a:ext cx="8690598" cy="3581400"/>
          </a:xfrm>
        </p:spPr>
        <p:txBody>
          <a:bodyPr/>
          <a:lstStyle/>
          <a:p>
            <a:r>
              <a:rPr lang="en-US" sz="4800" dirty="0" smtClean="0">
                <a:solidFill>
                  <a:srgbClr val="002060"/>
                </a:solidFill>
              </a:rPr>
              <a:t>ASAMBLEA </a:t>
            </a:r>
            <a:br>
              <a:rPr lang="en-US" sz="4800" dirty="0" smtClean="0">
                <a:solidFill>
                  <a:srgbClr val="002060"/>
                </a:solidFill>
              </a:rPr>
            </a:br>
            <a:r>
              <a:rPr lang="en-US" sz="3600" dirty="0" err="1">
                <a:solidFill>
                  <a:srgbClr val="002060"/>
                </a:solidFill>
              </a:rPr>
              <a:t>P</a:t>
            </a:r>
            <a:r>
              <a:rPr lang="en-US" sz="3600" dirty="0" err="1" smtClean="0">
                <a:solidFill>
                  <a:srgbClr val="002060"/>
                </a:solidFill>
              </a:rPr>
              <a:t>arroquia</a:t>
            </a:r>
            <a:r>
              <a:rPr lang="en-US" sz="3600" dirty="0" smtClean="0">
                <a:solidFill>
                  <a:srgbClr val="002060"/>
                </a:solidFill>
              </a:rPr>
              <a:t> San Ignacio de Loyola        </a:t>
            </a:r>
            <a:br>
              <a:rPr lang="en-US" sz="3600" dirty="0" smtClean="0">
                <a:solidFill>
                  <a:srgbClr val="002060"/>
                </a:solidFill>
              </a:rPr>
            </a:br>
            <a:r>
              <a:rPr lang="en-US" sz="3200" dirty="0" smtClean="0">
                <a:solidFill>
                  <a:srgbClr val="002060"/>
                </a:solidFill>
              </a:rPr>
              <a:t/>
            </a:r>
            <a:br>
              <a:rPr lang="en-US" sz="3200" dirty="0" smtClean="0">
                <a:solidFill>
                  <a:srgbClr val="002060"/>
                </a:solidFill>
              </a:rPr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28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784" y="2971801"/>
            <a:ext cx="4427489" cy="348863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  <a:extLst/>
        </p:spPr>
      </p:pic>
      <p:sp>
        <p:nvSpPr>
          <p:cNvPr id="3" name="TextBox 2"/>
          <p:cNvSpPr txBox="1"/>
          <p:nvPr/>
        </p:nvSpPr>
        <p:spPr>
          <a:xfrm>
            <a:off x="4333461" y="2787135"/>
            <a:ext cx="2983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02060"/>
                </a:solidFill>
              </a:rPr>
              <a:t>27 de </a:t>
            </a:r>
            <a:r>
              <a:rPr lang="en-US" sz="2400" dirty="0" err="1" smtClean="0">
                <a:solidFill>
                  <a:srgbClr val="002060"/>
                </a:solidFill>
              </a:rPr>
              <a:t>abril</a:t>
            </a:r>
            <a:r>
              <a:rPr lang="en-US" sz="2400" dirty="0" smtClean="0">
                <a:solidFill>
                  <a:srgbClr val="002060"/>
                </a:solidFill>
              </a:rPr>
              <a:t>, 2016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72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3709" y="1670757"/>
            <a:ext cx="6347715" cy="1826581"/>
          </a:xfrm>
        </p:spPr>
        <p:txBody>
          <a:bodyPr/>
          <a:lstStyle/>
          <a:p>
            <a:pPr algn="ctr"/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LA CAMPAÑA CAPITAL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s-ES_trad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2402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LA CAMPAÑA CAPITAL</a:t>
            </a:r>
            <a:endParaRPr lang="es-ES_trad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538112"/>
            <a:ext cx="6347714" cy="5136444"/>
          </a:xfrm>
        </p:spPr>
        <p:txBody>
          <a:bodyPr/>
          <a:lstStyle/>
          <a:p>
            <a:r>
              <a:rPr lang="es-ES_tradnl" b="1" dirty="0" smtClean="0"/>
              <a:t>Historia: </a:t>
            </a:r>
          </a:p>
          <a:p>
            <a:pPr lvl="1"/>
            <a:r>
              <a:rPr lang="es-ES_tradnl" i="1" dirty="0" smtClean="0"/>
              <a:t>Los comienzos: una reparación de urgencia </a:t>
            </a:r>
          </a:p>
          <a:p>
            <a:pPr lvl="1"/>
            <a:r>
              <a:rPr lang="es-ES_tradnl" i="1" dirty="0" smtClean="0"/>
              <a:t>La llegada: una remodelación total de la planta física</a:t>
            </a:r>
          </a:p>
          <a:p>
            <a:r>
              <a:rPr lang="es-ES_tradnl" b="1" dirty="0" smtClean="0"/>
              <a:t>Objetivo: $2,000,000</a:t>
            </a:r>
          </a:p>
          <a:p>
            <a:r>
              <a:rPr lang="es-ES_tradnl" b="1" dirty="0" smtClean="0"/>
              <a:t>El comité: </a:t>
            </a:r>
          </a:p>
          <a:p>
            <a:pPr lvl="1"/>
            <a:r>
              <a:rPr lang="es-ES_tradnl" b="1" dirty="0" smtClean="0"/>
              <a:t>Párroco – P. Larry </a:t>
            </a:r>
            <a:r>
              <a:rPr lang="es-ES_tradnl" b="1" dirty="0" err="1" smtClean="0"/>
              <a:t>Searles</a:t>
            </a:r>
            <a:r>
              <a:rPr lang="es-ES_tradnl" b="1" dirty="0" smtClean="0"/>
              <a:t>, SJ</a:t>
            </a:r>
          </a:p>
          <a:p>
            <a:pPr lvl="1"/>
            <a:r>
              <a:rPr lang="es-ES_tradnl" b="1" dirty="0" smtClean="0"/>
              <a:t>Presidente – Sr. José Rafael </a:t>
            </a:r>
            <a:r>
              <a:rPr lang="es-ES_tradnl" b="1" dirty="0" err="1" smtClean="0"/>
              <a:t>Fernandez</a:t>
            </a:r>
            <a:endParaRPr lang="es-ES_tradnl" b="1" dirty="0" smtClean="0"/>
          </a:p>
          <a:p>
            <a:pPr lvl="1"/>
            <a:r>
              <a:rPr lang="es-ES_tradnl" b="1" dirty="0" smtClean="0"/>
              <a:t>Secretario – P. Joseph Hill, SJ</a:t>
            </a:r>
          </a:p>
          <a:p>
            <a:pPr lvl="1"/>
            <a:r>
              <a:rPr lang="es-ES_tradnl" b="1" dirty="0" smtClean="0"/>
              <a:t>Miembros –</a:t>
            </a:r>
          </a:p>
          <a:p>
            <a:pPr lvl="2"/>
            <a:r>
              <a:rPr lang="es-ES_tradnl" b="1" dirty="0" smtClean="0"/>
              <a:t> Sr. Luis Silva</a:t>
            </a:r>
          </a:p>
          <a:p>
            <a:pPr lvl="2"/>
            <a:r>
              <a:rPr lang="es-ES_tradnl" b="1" dirty="0" smtClean="0"/>
              <a:t>Sr. Juan Carlos del Pino</a:t>
            </a:r>
          </a:p>
          <a:p>
            <a:pPr lvl="2"/>
            <a:r>
              <a:rPr lang="es-ES_tradnl" b="1" dirty="0" smtClean="0"/>
              <a:t>Sra. Sofía Benítez </a:t>
            </a:r>
            <a:r>
              <a:rPr lang="es-ES_tradnl" b="1" dirty="0" err="1" smtClean="0"/>
              <a:t>Arraiza</a:t>
            </a:r>
            <a:endParaRPr lang="es-ES_tradnl" b="1" dirty="0" smtClean="0"/>
          </a:p>
          <a:p>
            <a:pPr lvl="2"/>
            <a:endParaRPr lang="es-ES_tradnl" b="1" dirty="0" smtClean="0"/>
          </a:p>
          <a:p>
            <a:pPr lvl="1"/>
            <a:endParaRPr lang="es-ES_tradnl" b="1" dirty="0"/>
          </a:p>
        </p:txBody>
      </p:sp>
    </p:spTree>
    <p:extLst>
      <p:ext uri="{BB962C8B-B14F-4D97-AF65-F5344CB8AC3E}">
        <p14:creationId xmlns:p14="http://schemas.microsoft.com/office/powerpoint/2010/main" val="187226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854202"/>
            <a:ext cx="6347715" cy="1826581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b="1" dirty="0" smtClean="0">
                <a:solidFill>
                  <a:schemeClr val="accent1">
                    <a:lumMod val="50000"/>
                  </a:schemeClr>
                </a:solidFill>
              </a:rPr>
              <a:t>LA REMODELACIÓN DE LA PLANTA FÍSICA DE LA PARROQUIA</a:t>
            </a:r>
            <a:endParaRPr lang="es-ES_tradnl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3816248"/>
            <a:ext cx="6347715" cy="860400"/>
          </a:xfrm>
        </p:spPr>
        <p:txBody>
          <a:bodyPr>
            <a:normAutofit/>
          </a:bodyPr>
          <a:lstStyle/>
          <a:p>
            <a:pPr algn="ctr"/>
            <a:r>
              <a:rPr lang="es-ES_trad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Nuestras necesidades y </a:t>
            </a:r>
            <a:r>
              <a:rPr lang="es-ES_tradn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planes</a:t>
            </a:r>
            <a:endParaRPr lang="es-ES_tradn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964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El techo exterior del templo</a:t>
            </a:r>
            <a:b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_tradnl" i="1" dirty="0" smtClean="0">
                <a:solidFill>
                  <a:schemeClr val="accent1">
                    <a:lumMod val="75000"/>
                  </a:schemeClr>
                </a:solidFill>
              </a:rPr>
              <a:t>ya reparado</a:t>
            </a:r>
            <a:endParaRPr lang="es-ES_trad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Content Placeholder 9" descr="IMG_194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5" b="4145"/>
          <a:stretch>
            <a:fillRect/>
          </a:stretch>
        </p:blipFill>
        <p:spPr>
          <a:xfrm>
            <a:off x="609599" y="2047701"/>
            <a:ext cx="6347714" cy="3880773"/>
          </a:xfrm>
        </p:spPr>
      </p:pic>
    </p:spTree>
    <p:extLst>
      <p:ext uri="{BB962C8B-B14F-4D97-AF65-F5344CB8AC3E}">
        <p14:creationId xmlns:p14="http://schemas.microsoft.com/office/powerpoint/2010/main" val="262553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321733"/>
            <a:ext cx="6347713" cy="1320800"/>
          </a:xfrm>
        </p:spPr>
        <p:txBody>
          <a:bodyPr/>
          <a:lstStyle/>
          <a:p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Remodelación del templo</a:t>
            </a:r>
            <a:endParaRPr lang="es-ES_trad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Content Placeholder 4" descr="DSC_00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" b="4193"/>
          <a:stretch>
            <a:fillRect/>
          </a:stretch>
        </p:blipFill>
        <p:spPr>
          <a:xfrm>
            <a:off x="627063" y="1517650"/>
            <a:ext cx="6346825" cy="3879850"/>
          </a:xfrm>
        </p:spPr>
      </p:pic>
      <p:sp>
        <p:nvSpPr>
          <p:cNvPr id="4" name="TextBox 3"/>
          <p:cNvSpPr txBox="1"/>
          <p:nvPr/>
        </p:nvSpPr>
        <p:spPr>
          <a:xfrm>
            <a:off x="2048932" y="5723467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dirty="0" smtClean="0">
                <a:solidFill>
                  <a:schemeClr val="accent1">
                    <a:lumMod val="75000"/>
                  </a:schemeClr>
                </a:solidFill>
              </a:rPr>
              <a:t>El </a:t>
            </a:r>
            <a:r>
              <a:rPr lang="es-ES_tradnl" sz="3600" dirty="0">
                <a:solidFill>
                  <a:schemeClr val="accent1">
                    <a:lumMod val="75000"/>
                  </a:schemeClr>
                </a:solidFill>
              </a:rPr>
              <a:t>techo </a:t>
            </a:r>
            <a:r>
              <a:rPr lang="es-ES_tradnl" sz="3600" dirty="0" smtClean="0">
                <a:solidFill>
                  <a:schemeClr val="accent1">
                    <a:lumMod val="75000"/>
                  </a:schemeClr>
                </a:solidFill>
              </a:rPr>
              <a:t>interior </a:t>
            </a:r>
            <a:endParaRPr lang="es-ES_tradnl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3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9711"/>
            <a:ext cx="6347714" cy="1320800"/>
          </a:xfrm>
        </p:spPr>
        <p:txBody>
          <a:bodyPr/>
          <a:lstStyle/>
          <a:p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Remodelación del templo </a:t>
            </a:r>
            <a:endParaRPr lang="es-ES_trad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Content Placeholder 6" descr="DSC_0079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0" r="23460"/>
          <a:stretch>
            <a:fillRect/>
          </a:stretch>
        </p:blipFill>
        <p:spPr>
          <a:xfrm rot="16200000">
            <a:off x="643467" y="1076856"/>
            <a:ext cx="3088109" cy="3880772"/>
          </a:xfrm>
        </p:spPr>
      </p:pic>
      <p:pic>
        <p:nvPicPr>
          <p:cNvPr id="8" name="Content Placeholder 7" descr="DSC_0045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0" r="23460"/>
          <a:stretch>
            <a:fillRect/>
          </a:stretch>
        </p:blipFill>
        <p:spPr>
          <a:xfrm>
            <a:off x="4039130" y="1821391"/>
            <a:ext cx="3087687" cy="3881438"/>
          </a:xfrm>
        </p:spPr>
      </p:pic>
      <p:sp>
        <p:nvSpPr>
          <p:cNvPr id="4" name="TextBox 3"/>
          <p:cNvSpPr txBox="1"/>
          <p:nvPr/>
        </p:nvSpPr>
        <p:spPr>
          <a:xfrm>
            <a:off x="270933" y="5723466"/>
            <a:ext cx="7007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dirty="0">
                <a:solidFill>
                  <a:schemeClr val="accent1">
                    <a:lumMod val="75000"/>
                  </a:schemeClr>
                </a:solidFill>
              </a:rPr>
              <a:t>El sistema </a:t>
            </a:r>
            <a:r>
              <a:rPr lang="es-ES_tradnl" sz="3600" dirty="0" smtClean="0">
                <a:solidFill>
                  <a:schemeClr val="accent1">
                    <a:lumMod val="75000"/>
                  </a:schemeClr>
                </a:solidFill>
              </a:rPr>
              <a:t>eléctrico e iluminación</a:t>
            </a:r>
            <a:r>
              <a:rPr lang="es-ES_tradnl" sz="3600" dirty="0" smtClean="0"/>
              <a:t> </a:t>
            </a:r>
            <a:endParaRPr lang="es-ES_tradnl" sz="3600" dirty="0"/>
          </a:p>
        </p:txBody>
      </p:sp>
    </p:spTree>
    <p:extLst>
      <p:ext uri="{BB962C8B-B14F-4D97-AF65-F5344CB8AC3E}">
        <p14:creationId xmlns:p14="http://schemas.microsoft.com/office/powerpoint/2010/main" val="99466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9712"/>
            <a:ext cx="6347714" cy="1320800"/>
          </a:xfrm>
        </p:spPr>
        <p:txBody>
          <a:bodyPr/>
          <a:lstStyle/>
          <a:p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Remodelación del templo</a:t>
            </a:r>
            <a:endParaRPr lang="es-ES_trad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Content Placeholder 6" descr="DSC_004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0" r="23460"/>
          <a:stretch>
            <a:fillRect/>
          </a:stretch>
        </p:blipFill>
        <p:spPr>
          <a:xfrm>
            <a:off x="609600" y="1754189"/>
            <a:ext cx="3088109" cy="3880772"/>
          </a:xfrm>
        </p:spPr>
      </p:pic>
      <p:pic>
        <p:nvPicPr>
          <p:cNvPr id="8" name="Content Placeholder 7" descr="DSC_0047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148" b="-44148"/>
          <a:stretch>
            <a:fillRect/>
          </a:stretch>
        </p:blipFill>
        <p:spPr>
          <a:xfrm rot="16200000">
            <a:off x="3482910" y="1085521"/>
            <a:ext cx="4042170" cy="5078676"/>
          </a:xfrm>
        </p:spPr>
      </p:pic>
      <p:sp>
        <p:nvSpPr>
          <p:cNvPr id="4" name="TextBox 3"/>
          <p:cNvSpPr txBox="1"/>
          <p:nvPr/>
        </p:nvSpPr>
        <p:spPr>
          <a:xfrm>
            <a:off x="1591733" y="5723467"/>
            <a:ext cx="4367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dirty="0">
                <a:solidFill>
                  <a:schemeClr val="accent1">
                    <a:lumMod val="75000"/>
                  </a:schemeClr>
                </a:solidFill>
              </a:rPr>
              <a:t>El sistema de sonido</a:t>
            </a:r>
          </a:p>
        </p:txBody>
      </p:sp>
    </p:spTree>
    <p:extLst>
      <p:ext uri="{BB962C8B-B14F-4D97-AF65-F5344CB8AC3E}">
        <p14:creationId xmlns:p14="http://schemas.microsoft.com/office/powerpoint/2010/main" val="77731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9711"/>
            <a:ext cx="6347714" cy="1320800"/>
          </a:xfrm>
        </p:spPr>
        <p:txBody>
          <a:bodyPr/>
          <a:lstStyle/>
          <a:p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Remodelación del templo</a:t>
            </a:r>
            <a:endParaRPr lang="es-ES_trad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Content Placeholder 6" descr="DSC_0055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196" b="-44196"/>
          <a:stretch>
            <a:fillRect/>
          </a:stretch>
        </p:blipFill>
        <p:spPr>
          <a:xfrm rot="16200000">
            <a:off x="130241" y="1196279"/>
            <a:ext cx="3829955" cy="4814520"/>
          </a:xfrm>
        </p:spPr>
      </p:pic>
      <p:sp>
        <p:nvSpPr>
          <p:cNvPr id="4" name="TextBox 3"/>
          <p:cNvSpPr txBox="1"/>
          <p:nvPr/>
        </p:nvSpPr>
        <p:spPr>
          <a:xfrm>
            <a:off x="1016000" y="5723466"/>
            <a:ext cx="5517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dirty="0">
                <a:solidFill>
                  <a:schemeClr val="accent1">
                    <a:lumMod val="75000"/>
                  </a:schemeClr>
                </a:solidFill>
              </a:rPr>
              <a:t>Los paneles y las ventanas</a:t>
            </a:r>
          </a:p>
        </p:txBody>
      </p:sp>
      <p:pic>
        <p:nvPicPr>
          <p:cNvPr id="10" name="Content Placeholder 9" descr="DSC_0049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5" r="23435"/>
          <a:stretch>
            <a:fillRect/>
          </a:stretch>
        </p:blipFill>
        <p:spPr>
          <a:xfrm>
            <a:off x="3868738" y="1708150"/>
            <a:ext cx="3089275" cy="3879850"/>
          </a:xfrm>
        </p:spPr>
      </p:pic>
    </p:spTree>
    <p:extLst>
      <p:ext uri="{BB962C8B-B14F-4D97-AF65-F5344CB8AC3E}">
        <p14:creationId xmlns:p14="http://schemas.microsoft.com/office/powerpoint/2010/main" val="294342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666" y="321734"/>
            <a:ext cx="6347713" cy="1320800"/>
          </a:xfrm>
        </p:spPr>
        <p:txBody>
          <a:bodyPr/>
          <a:lstStyle/>
          <a:p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Remodelación del templo</a:t>
            </a:r>
            <a:endParaRPr lang="es-ES_trad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Content Placeholder 4" descr="DSC_009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" r="25934" b="-207"/>
          <a:stretch/>
        </p:blipFill>
        <p:spPr>
          <a:xfrm rot="16200000">
            <a:off x="1442643" y="1266689"/>
            <a:ext cx="4700850" cy="4233336"/>
          </a:xfrm>
        </p:spPr>
      </p:pic>
      <p:sp>
        <p:nvSpPr>
          <p:cNvPr id="4" name="TextBox 3"/>
          <p:cNvSpPr txBox="1"/>
          <p:nvPr/>
        </p:nvSpPr>
        <p:spPr>
          <a:xfrm>
            <a:off x="2827867" y="5706534"/>
            <a:ext cx="1742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dirty="0" smtClean="0">
                <a:solidFill>
                  <a:schemeClr val="accent1">
                    <a:lumMod val="75000"/>
                  </a:schemeClr>
                </a:solidFill>
              </a:rPr>
              <a:t>El baño</a:t>
            </a:r>
            <a:endParaRPr lang="es-ES_tradnl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5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Nuevo sistema de ventilación</a:t>
            </a:r>
            <a:endParaRPr lang="es-ES_trad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DSC_007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4" t="30737" r="-566" b="8202"/>
          <a:stretch/>
        </p:blipFill>
        <p:spPr>
          <a:xfrm>
            <a:off x="253470" y="2184399"/>
            <a:ext cx="7143076" cy="2878668"/>
          </a:xfrm>
        </p:spPr>
      </p:pic>
    </p:spTree>
    <p:extLst>
      <p:ext uri="{BB962C8B-B14F-4D97-AF65-F5344CB8AC3E}">
        <p14:creationId xmlns:p14="http://schemas.microsoft.com/office/powerpoint/2010/main" val="200693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487" y="1868312"/>
            <a:ext cx="6347715" cy="1826581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LA REMODELACIÓN DE LA CAPILLA DEL SANTISIMO</a:t>
            </a:r>
            <a:endParaRPr lang="es-ES_tradn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6675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372533"/>
            <a:ext cx="6347713" cy="1320800"/>
          </a:xfrm>
        </p:spPr>
        <p:txBody>
          <a:bodyPr/>
          <a:lstStyle/>
          <a:p>
            <a:pPr algn="ctr"/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Mejoras y reparaciones del terreno</a:t>
            </a:r>
            <a:endParaRPr lang="es-ES_trad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DSC_009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" b="4186"/>
          <a:stretch>
            <a:fillRect/>
          </a:stretch>
        </p:blipFill>
        <p:spPr>
          <a:xfrm>
            <a:off x="609600" y="1754188"/>
            <a:ext cx="6348413" cy="3881437"/>
          </a:xfrm>
        </p:spPr>
      </p:pic>
    </p:spTree>
    <p:extLst>
      <p:ext uri="{BB962C8B-B14F-4D97-AF65-F5344CB8AC3E}">
        <p14:creationId xmlns:p14="http://schemas.microsoft.com/office/powerpoint/2010/main" val="385069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Reparación y remodelación de la casa parroquial</a:t>
            </a:r>
            <a:endParaRPr lang="es-ES_trad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Content Placeholder 5" descr="DSC_0086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0" r="23460"/>
          <a:stretch>
            <a:fillRect/>
          </a:stretch>
        </p:blipFill>
        <p:spPr/>
      </p:pic>
      <p:pic>
        <p:nvPicPr>
          <p:cNvPr id="7" name="Content Placeholder 6" descr="DSC_0080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167" b="-44167"/>
          <a:stretch>
            <a:fillRect/>
          </a:stretch>
        </p:blipFill>
        <p:spPr>
          <a:xfrm>
            <a:off x="3758353" y="1689562"/>
            <a:ext cx="3573780" cy="4491105"/>
          </a:xfrm>
        </p:spPr>
      </p:pic>
    </p:spTree>
    <p:extLst>
      <p:ext uri="{BB962C8B-B14F-4D97-AF65-F5344CB8AC3E}">
        <p14:creationId xmlns:p14="http://schemas.microsoft.com/office/powerpoint/2010/main" val="6830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Otros proyectos y sueños</a:t>
            </a:r>
            <a:endParaRPr lang="es-ES_trad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69523"/>
            <a:ext cx="6347714" cy="3880773"/>
          </a:xfrm>
        </p:spPr>
        <p:txBody>
          <a:bodyPr>
            <a:noAutofit/>
          </a:bodyPr>
          <a:lstStyle/>
          <a:p>
            <a:r>
              <a:rPr lang="es-ES_tradnl" sz="2400" dirty="0" smtClean="0"/>
              <a:t>Reparación de los bancos</a:t>
            </a:r>
          </a:p>
          <a:p>
            <a:r>
              <a:rPr lang="es-ES_tradnl" sz="2400" dirty="0" smtClean="0"/>
              <a:t>Remodelación de los confesionarios</a:t>
            </a:r>
          </a:p>
          <a:p>
            <a:r>
              <a:rPr lang="es-ES_tradnl" sz="2400" dirty="0" smtClean="0"/>
              <a:t>Una nueva sacristía</a:t>
            </a:r>
          </a:p>
          <a:p>
            <a:r>
              <a:rPr lang="es-ES_tradnl" sz="2400" dirty="0" smtClean="0"/>
              <a:t>Una nueva fuente bautismal</a:t>
            </a:r>
          </a:p>
          <a:p>
            <a:r>
              <a:rPr lang="es-ES_tradnl" sz="2400" dirty="0" smtClean="0"/>
              <a:t>Reparación del pavimento</a:t>
            </a:r>
          </a:p>
          <a:p>
            <a:r>
              <a:rPr lang="es-ES_tradnl" sz="2400" dirty="0" smtClean="0"/>
              <a:t>Nuevos jardines </a:t>
            </a:r>
          </a:p>
          <a:p>
            <a:r>
              <a:rPr lang="es-ES_tradnl" sz="2400" dirty="0" smtClean="0"/>
              <a:t>Reparación de la verjas y murallas</a:t>
            </a:r>
          </a:p>
          <a:p>
            <a:r>
              <a:rPr lang="es-ES_tradnl" sz="2400" dirty="0" smtClean="0"/>
              <a:t>Más arte religioso en el templo </a:t>
            </a:r>
          </a:p>
          <a:p>
            <a:pPr marL="0" indent="0">
              <a:buNone/>
            </a:pP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375148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Los próximos pasos de 2016 </a:t>
            </a:r>
            <a:endParaRPr lang="es-ES_tradnl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9720592"/>
              </p:ext>
            </p:extLst>
          </p:nvPr>
        </p:nvGraphicFramePr>
        <p:xfrm>
          <a:off x="270932" y="1439333"/>
          <a:ext cx="7723979" cy="5241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18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997BDC4-520A-B244-865B-C613D10ADA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6997BDC4-520A-B244-865B-C613D10ADA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6997BDC4-520A-B244-865B-C613D10ADA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16EC5E4-2828-E041-8955-DA79A12D8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graphicEl>
                                              <a:dgm id="{D16EC5E4-2828-E041-8955-DA79A12D8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D16EC5E4-2828-E041-8955-DA79A12D8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790880-8198-2449-A0FC-B6C454995B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82790880-8198-2449-A0FC-B6C454995B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82790880-8198-2449-A0FC-B6C454995B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650B4DD-4C54-1B41-B562-5C083508D7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8650B4DD-4C54-1B41-B562-5C083508D7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dgm id="{8650B4DD-4C54-1B41-B562-5C083508D7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B7BFF8-FB2E-7E40-A963-324D0D5D40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BEB7BFF8-FB2E-7E40-A963-324D0D5D40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BEB7BFF8-FB2E-7E40-A963-324D0D5D40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02C5A7-167A-874C-BD3B-AED4895C19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graphicEl>
                                              <a:dgm id="{B202C5A7-167A-874C-BD3B-AED4895C19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graphicEl>
                                              <a:dgm id="{B202C5A7-167A-874C-BD3B-AED4895C19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D7CA573-1CD4-B740-83B8-ECACCBC7A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graphicEl>
                                              <a:dgm id="{4D7CA573-1CD4-B740-83B8-ECACCBC7A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graphicEl>
                                              <a:dgm id="{4D7CA573-1CD4-B740-83B8-ECACCBC7A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407E231-E7D4-4B43-8C26-3B8259009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1407E231-E7D4-4B43-8C26-3B8259009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1407E231-E7D4-4B43-8C26-3B8259009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BC77E7A-65D3-E340-86DC-AEFE8C5F1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7BC77E7A-65D3-E340-86DC-AEFE8C5F1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dgm id="{7BC77E7A-65D3-E340-86DC-AEFE8C5F1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59BF29-7004-704F-B66F-1DED0B6B4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graphicEl>
                                              <a:dgm id="{C759BF29-7004-704F-B66F-1DED0B6B4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C759BF29-7004-704F-B66F-1DED0B6B4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Las preguntas y reacciones </a:t>
            </a:r>
            <a:endParaRPr lang="es-ES_trad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66333"/>
            <a:ext cx="3088109" cy="4475028"/>
          </a:xfrm>
        </p:spPr>
        <p:txBody>
          <a:bodyPr/>
          <a:lstStyle/>
          <a:p>
            <a:pPr marL="0" indent="0">
              <a:buNone/>
            </a:pPr>
            <a:endParaRPr lang="es-ES_tradnl" dirty="0" smtClean="0"/>
          </a:p>
          <a:p>
            <a:pPr>
              <a:buFont typeface="+mj-lt"/>
              <a:buAutoNum type="arabicPeriod"/>
            </a:pPr>
            <a:r>
              <a:rPr lang="es-ES_tradnl" dirty="0" smtClean="0"/>
              <a:t>La capilla del Santísimo</a:t>
            </a:r>
          </a:p>
          <a:p>
            <a:pPr>
              <a:buFont typeface="+mj-lt"/>
              <a:buAutoNum type="arabicPeriod"/>
            </a:pPr>
            <a:r>
              <a:rPr lang="es-ES_tradnl" dirty="0" smtClean="0"/>
              <a:t>Los proyectos y planes:</a:t>
            </a:r>
          </a:p>
          <a:p>
            <a:pPr lvl="1">
              <a:buFont typeface="+mj-lt"/>
              <a:buAutoNum type="arabicPeriod"/>
            </a:pPr>
            <a:r>
              <a:rPr lang="es-ES_tradnl" dirty="0" smtClean="0"/>
              <a:t>La remodelación del templo</a:t>
            </a:r>
          </a:p>
          <a:p>
            <a:pPr lvl="1">
              <a:buFont typeface="+mj-lt"/>
              <a:buAutoNum type="arabicPeriod"/>
            </a:pPr>
            <a:r>
              <a:rPr lang="es-ES_tradnl" dirty="0" smtClean="0"/>
              <a:t>La ventilación del templo</a:t>
            </a:r>
          </a:p>
          <a:p>
            <a:pPr lvl="1">
              <a:buFont typeface="+mj-lt"/>
              <a:buAutoNum type="arabicPeriod"/>
            </a:pPr>
            <a:r>
              <a:rPr lang="es-ES_tradnl" dirty="0" smtClean="0"/>
              <a:t>El terreno</a:t>
            </a:r>
          </a:p>
          <a:p>
            <a:pPr lvl="1">
              <a:buFont typeface="+mj-lt"/>
              <a:buAutoNum type="arabicPeriod"/>
            </a:pPr>
            <a:r>
              <a:rPr lang="es-ES_tradnl" dirty="0" smtClean="0"/>
              <a:t>La casa parroquial</a:t>
            </a:r>
          </a:p>
          <a:p>
            <a:pPr>
              <a:buFont typeface="+mj-lt"/>
              <a:buAutoNum type="arabicPeriod"/>
            </a:pPr>
            <a:r>
              <a:rPr lang="es-ES_tradnl" dirty="0" smtClean="0"/>
              <a:t>Sugerencias </a:t>
            </a:r>
          </a:p>
          <a:p>
            <a:pPr lvl="1">
              <a:buFont typeface="+mj-lt"/>
              <a:buAutoNum type="arabicPeriod"/>
            </a:pPr>
            <a:endParaRPr lang="es-ES_tradnl" dirty="0"/>
          </a:p>
        </p:txBody>
      </p:sp>
      <p:pic>
        <p:nvPicPr>
          <p:cNvPr id="5" name="Content Placeholder 4" descr="Are-you-answering-the-questions-or-questioning-the-answers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3" r="20153"/>
          <a:stretch>
            <a:fillRect/>
          </a:stretch>
        </p:blipFill>
        <p:spPr>
          <a:xfrm>
            <a:off x="3883316" y="1709034"/>
            <a:ext cx="3088110" cy="3880773"/>
          </a:xfrm>
        </p:spPr>
      </p:pic>
    </p:spTree>
    <p:extLst>
      <p:ext uri="{BB962C8B-B14F-4D97-AF65-F5344CB8AC3E}">
        <p14:creationId xmlns:p14="http://schemas.microsoft.com/office/powerpoint/2010/main" val="245496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891" y="578840"/>
            <a:ext cx="4244829" cy="44688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584" y="303329"/>
            <a:ext cx="4855195" cy="569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6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La Capilla del Santísimo </a:t>
            </a:r>
            <a:endParaRPr lang="es-ES_trad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4000" dirty="0" smtClean="0"/>
              <a:t>Visión</a:t>
            </a:r>
          </a:p>
          <a:p>
            <a:pPr lvl="1"/>
            <a:r>
              <a:rPr lang="es-ES_tradnl" sz="4000" dirty="0" smtClean="0"/>
              <a:t>Plan</a:t>
            </a:r>
          </a:p>
          <a:p>
            <a:pPr lvl="2"/>
            <a:r>
              <a:rPr lang="es-ES_tradnl" sz="4000" dirty="0" smtClean="0"/>
              <a:t>Status</a:t>
            </a:r>
          </a:p>
          <a:p>
            <a:pPr marL="0" indent="0">
              <a:buNone/>
            </a:pPr>
            <a:r>
              <a:rPr lang="es-ES_tradnl" sz="4000" dirty="0" smtClean="0"/>
              <a:t> </a:t>
            </a:r>
            <a:endParaRPr lang="es-ES_tradnl" sz="4000" dirty="0"/>
          </a:p>
        </p:txBody>
      </p:sp>
    </p:spTree>
    <p:extLst>
      <p:ext uri="{BB962C8B-B14F-4D97-AF65-F5344CB8AC3E}">
        <p14:creationId xmlns:p14="http://schemas.microsoft.com/office/powerpoint/2010/main" val="271118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PLANOS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0" t="32131" r="4420" b="9268"/>
          <a:stretch/>
        </p:blipFill>
        <p:spPr>
          <a:xfrm rot="16200000">
            <a:off x="369180" y="893485"/>
            <a:ext cx="6348413" cy="5580616"/>
          </a:xfrm>
        </p:spPr>
      </p:pic>
    </p:spTree>
    <p:extLst>
      <p:ext uri="{BB962C8B-B14F-4D97-AF65-F5344CB8AC3E}">
        <p14:creationId xmlns:p14="http://schemas.microsoft.com/office/powerpoint/2010/main" val="182489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La nueva capilla del Sant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ísimo</a:t>
            </a:r>
            <a:endParaRPr lang="es-ES_trad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capilla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6" b="145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041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La nueva capilla del Sant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ísimo</a:t>
            </a:r>
            <a:b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es-ES_trad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capilla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4" b="201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409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La nueva capilla del Santísimo </a:t>
            </a:r>
            <a:endParaRPr lang="es-ES_tradn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Content Placeholder 4" descr="capilla 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6710" r="-26710"/>
          <a:stretch>
            <a:fillRect/>
          </a:stretch>
        </p:blipFill>
        <p:spPr>
          <a:xfrm>
            <a:off x="609598" y="1475930"/>
            <a:ext cx="7467601" cy="456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3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solidFill>
                  <a:schemeClr val="accent1">
                    <a:lumMod val="75000"/>
                  </a:schemeClr>
                </a:solidFill>
              </a:rPr>
              <a:t>La 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nueva capilla del Santísimo </a:t>
            </a:r>
            <a:endParaRPr lang="es-ES_tradnl" dirty="0"/>
          </a:p>
        </p:txBody>
      </p:sp>
      <p:pic>
        <p:nvPicPr>
          <p:cNvPr id="4" name="Content Placeholder 3" descr="capilla 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609598" y="1524000"/>
            <a:ext cx="7388973" cy="451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0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solidFill>
                  <a:schemeClr val="accent1">
                    <a:lumMod val="75000"/>
                  </a:schemeClr>
                </a:solidFill>
              </a:rPr>
              <a:t>La 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</a:rPr>
              <a:t>nueva capilla del Santísimo </a:t>
            </a:r>
            <a:endParaRPr lang="es-ES_tradnl" dirty="0"/>
          </a:p>
        </p:txBody>
      </p:sp>
      <p:pic>
        <p:nvPicPr>
          <p:cNvPr id="4" name="Content Placeholder 3" descr="capilla 4.jpg"/>
          <p:cNvPicPr>
            <a:picLocks noGrp="1" noChangeAspect="1"/>
          </p:cNvPicPr>
          <p:nvPr>
            <p:ph idx="1"/>
          </p:nvPr>
        </p:nvPicPr>
        <p:blipFill>
          <a:blip r:embed="rId2"/>
          <a:srcRect t="5253" b="5253"/>
          <a:stretch>
            <a:fillRect/>
          </a:stretch>
        </p:blipFill>
        <p:spPr>
          <a:xfrm>
            <a:off x="457288" y="1600399"/>
            <a:ext cx="8229424" cy="452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9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Georgia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9850</TotalTime>
  <Words>297</Words>
  <Application>Microsoft Macintosh PowerPoint</Application>
  <PresentationFormat>On-screen Show (4:3)</PresentationFormat>
  <Paragraphs>68</Paragraphs>
  <Slides>25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Facet</vt:lpstr>
      <vt:lpstr>ASAMBLEA  Parroquia San Ignacio de Loyola             </vt:lpstr>
      <vt:lpstr>LA REMODELACIÓN DE LA CAPILLA DEL SANTISIMO</vt:lpstr>
      <vt:lpstr>La Capilla del Santísimo </vt:lpstr>
      <vt:lpstr>PowerPoint Presentation</vt:lpstr>
      <vt:lpstr>La nueva capilla del Santísimo</vt:lpstr>
      <vt:lpstr>La nueva capilla del Santísimo </vt:lpstr>
      <vt:lpstr>La nueva capilla del Santísimo </vt:lpstr>
      <vt:lpstr>La nueva capilla del Santísimo </vt:lpstr>
      <vt:lpstr>La nueva capilla del Santísimo </vt:lpstr>
      <vt:lpstr>LA CAMPAÑA CAPITAL </vt:lpstr>
      <vt:lpstr>LA CAMPAÑA CAPITAL</vt:lpstr>
      <vt:lpstr>LA REMODELACIÓN DE LA PLANTA FÍSICA DE LA PARROQUIA</vt:lpstr>
      <vt:lpstr>El techo exterior del templo ya reparado</vt:lpstr>
      <vt:lpstr>Remodelación del templo</vt:lpstr>
      <vt:lpstr>Remodelación del templo </vt:lpstr>
      <vt:lpstr>Remodelación del templo</vt:lpstr>
      <vt:lpstr>Remodelación del templo</vt:lpstr>
      <vt:lpstr>Remodelación del templo</vt:lpstr>
      <vt:lpstr>Nuevo sistema de ventilación</vt:lpstr>
      <vt:lpstr>Mejoras y reparaciones del terreno</vt:lpstr>
      <vt:lpstr>Reparación y remodelación de la casa parroquial</vt:lpstr>
      <vt:lpstr>Otros proyectos y sueños</vt:lpstr>
      <vt:lpstr>Los próximos pasos de 2016 </vt:lpstr>
      <vt:lpstr>Las preguntas y reacciones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Diaz</dc:creator>
  <cp:lastModifiedBy>Joseph Hill</cp:lastModifiedBy>
  <cp:revision>414</cp:revision>
  <cp:lastPrinted>2016-04-23T20:07:22Z</cp:lastPrinted>
  <dcterms:created xsi:type="dcterms:W3CDTF">2014-03-11T20:47:16Z</dcterms:created>
  <dcterms:modified xsi:type="dcterms:W3CDTF">2016-04-28T19:21:50Z</dcterms:modified>
</cp:coreProperties>
</file>